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4C0D-4AA8-004F-A53F-F500947F2567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AAE7-0FF3-2242-B608-E7D0224B8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8231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4C0D-4AA8-004F-A53F-F500947F2567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AAE7-0FF3-2242-B608-E7D0224B8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792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4C0D-4AA8-004F-A53F-F500947F2567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AAE7-0FF3-2242-B608-E7D0224B8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50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4C0D-4AA8-004F-A53F-F500947F2567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AAE7-0FF3-2242-B608-E7D0224B8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092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4C0D-4AA8-004F-A53F-F500947F2567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AAE7-0FF3-2242-B608-E7D0224B8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669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4C0D-4AA8-004F-A53F-F500947F2567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AAE7-0FF3-2242-B608-E7D0224B8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412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4C0D-4AA8-004F-A53F-F500947F2567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AAE7-0FF3-2242-B608-E7D0224B8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6633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4C0D-4AA8-004F-A53F-F500947F2567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AAE7-0FF3-2242-B608-E7D0224B8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8741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4C0D-4AA8-004F-A53F-F500947F2567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AAE7-0FF3-2242-B608-E7D0224B8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766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4C0D-4AA8-004F-A53F-F500947F2567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AAE7-0FF3-2242-B608-E7D0224B8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825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4C0D-4AA8-004F-A53F-F500947F2567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AAE7-0FF3-2242-B608-E7D0224B8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812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C4C0D-4AA8-004F-A53F-F500947F2567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BAAE7-0FF3-2242-B608-E7D0224B8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480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ve-Bonus-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4283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ve-Bonus-pg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8721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ve-Bonus-pg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7829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ve-Bonus-pg11-edi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5734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ve-Bonus-pg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4537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ve-Bonus-pg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6910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ve-Bonus-pg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8068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ve-Bonus-pg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0285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ve-Bonus-pg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Wave-Bonus-pg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5250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ve-Bonus-pg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1356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ve-Bonus-pg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8747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ve-Bonus-p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0242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ve-Bonus-p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6765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ve-Bonus-pg3-edit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9061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ve-Bonus-pg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9737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ve-Bonus-pg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4036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ve-Bonus-pg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9223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ve-Bonus-pg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7502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ve-Bonus-pg8-edi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9953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3818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Sean Walker</cp:lastModifiedBy>
  <cp:revision>7</cp:revision>
  <dcterms:created xsi:type="dcterms:W3CDTF">2012-11-07T22:37:58Z</dcterms:created>
  <dcterms:modified xsi:type="dcterms:W3CDTF">2013-02-07T20:11:56Z</dcterms:modified>
</cp:coreProperties>
</file>