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3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4C0D-4AA8-004F-A53F-F500947F2567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AAE7-0FF3-2242-B608-E7D0224B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8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Cover-PPT-ES-12-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3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-Bonus-Cover-PPT-ES-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1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-Bonus-Cover-PPT-ES-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-Bonus-Cover-PPT-ES-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-Bonus-Cover-PPT-ES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-Bonus-Cover-PPT-ES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4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Cover-PPT-ES-04-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-Bonus-Cover-PPT-ES-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Cover-PPT-ES-09-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8340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13</cp:revision>
  <dcterms:created xsi:type="dcterms:W3CDTF">2012-11-07T22:37:58Z</dcterms:created>
  <dcterms:modified xsi:type="dcterms:W3CDTF">2013-01-11T21:35:51Z</dcterms:modified>
</cp:coreProperties>
</file>